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7" r:id="rId2"/>
  </p:sldIdLst>
  <p:sldSz cx="9601200" cy="12801600" type="A3"/>
  <p:notesSz cx="6858000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3742"/>
    <a:srgbClr val="FFFFCC"/>
    <a:srgbClr val="CC99FF"/>
    <a:srgbClr val="FF3300"/>
    <a:srgbClr val="4C800B"/>
    <a:srgbClr val="FF6600"/>
    <a:srgbClr val="FF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3318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12BED07-6713-92AA-40AF-AE58F4F83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0127" y="8776066"/>
            <a:ext cx="7050316" cy="2247534"/>
          </a:xfrm>
        </p:spPr>
        <p:txBody>
          <a:bodyPr>
            <a:normAutofit/>
          </a:bodyPr>
          <a:lstStyle>
            <a:lvl1pPr marL="0" indent="0" algn="l">
              <a:buNone/>
              <a:defRPr sz="3360"/>
            </a:lvl1pPr>
            <a:lvl2pPr marL="853455" indent="0" algn="ctr">
              <a:buNone/>
              <a:defRPr sz="3733"/>
            </a:lvl2pPr>
            <a:lvl3pPr marL="1706910" indent="0" algn="ctr">
              <a:buNone/>
              <a:defRPr sz="3360"/>
            </a:lvl3pPr>
            <a:lvl4pPr marL="2560366" indent="0" algn="ctr">
              <a:buNone/>
              <a:defRPr sz="2987"/>
            </a:lvl4pPr>
            <a:lvl5pPr marL="3413821" indent="0" algn="ctr">
              <a:buNone/>
              <a:defRPr sz="2987"/>
            </a:lvl5pPr>
            <a:lvl6pPr marL="4267276" indent="0" algn="ctr">
              <a:buNone/>
              <a:defRPr sz="2987"/>
            </a:lvl6pPr>
            <a:lvl7pPr marL="5120731" indent="0" algn="ctr">
              <a:buNone/>
              <a:defRPr sz="2987"/>
            </a:lvl7pPr>
            <a:lvl8pPr marL="5974187" indent="0" algn="ctr">
              <a:buNone/>
              <a:defRPr sz="2987"/>
            </a:lvl8pPr>
            <a:lvl9pPr marL="6827642" indent="0" algn="ctr">
              <a:buNone/>
              <a:defRPr sz="2987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9EF77-BF49-E4C1-0FC7-563354777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D5853-25AA-1C3D-EAD2-49667479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F0DAD-5850-CAAE-CD25-4D6DDDFF3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4851B1-0B20-9549-0D70-886AA9D04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0128" y="1778000"/>
            <a:ext cx="7050315" cy="6997805"/>
          </a:xfrm>
          <a:noFill/>
        </p:spPr>
        <p:txBody>
          <a:bodyPr anchor="b">
            <a:normAutofit/>
          </a:bodyPr>
          <a:lstStyle>
            <a:lvl1pPr algn="l">
              <a:defRPr sz="5973" spc="989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89623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2C3AB-851A-0D2F-B3AE-5B161CFFC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89FD6B-3621-3904-7878-A2825C692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08AE9-D8ED-ED5D-D7B0-A43811777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EF98B-AC81-D122-3D05-9C4E2FE42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FB543-B138-6627-3714-12105D17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9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3DE16D-F1A0-DDB5-A98C-A9055C93D9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35814" y="1777999"/>
            <a:ext cx="1615292" cy="92456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A548F-8DA7-C53C-1BFE-7C720CB20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0094" y="1777999"/>
            <a:ext cx="6485719" cy="924560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EA2C8-1C90-25D0-8B0A-30B73CFD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FF1A4-0404-DA2D-1EA4-828091C0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57155-0F4A-F7B7-C4A8-755572E98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48F26-B5E3-8A90-51FC-8520D1D73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A4D95-10F3-6212-8302-5610C43E3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81BE7-A53D-441E-0393-0E59412C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F10F0-B23F-BF4B-DB66-9BCF734D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5DDEC-13A7-D988-D082-03076F80F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536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80CFA-45ED-71B0-EE3E-CCE6D5C19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127" y="3020662"/>
            <a:ext cx="6624600" cy="7362859"/>
          </a:xfrm>
        </p:spPr>
        <p:txBody>
          <a:bodyPr anchor="t">
            <a:normAutofit/>
          </a:bodyPr>
          <a:lstStyle>
            <a:lvl1pPr>
              <a:defRPr sz="597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7BECA-A01D-7D7A-F2A6-891EC9D22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128" y="1696535"/>
            <a:ext cx="6624601" cy="1262057"/>
          </a:xfrm>
        </p:spPr>
        <p:txBody>
          <a:bodyPr anchor="b">
            <a:normAutofit/>
          </a:bodyPr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853455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2pPr>
            <a:lvl3pPr marL="1706910" indent="0">
              <a:buNone/>
              <a:defRPr sz="3360">
                <a:solidFill>
                  <a:schemeClr val="tx1">
                    <a:tint val="75000"/>
                  </a:schemeClr>
                </a:solidFill>
              </a:defRPr>
            </a:lvl3pPr>
            <a:lvl4pPr marL="2560366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4pPr>
            <a:lvl5pPr marL="3413821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5pPr>
            <a:lvl6pPr marL="4267276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6pPr>
            <a:lvl7pPr marL="5120731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7pPr>
            <a:lvl8pPr marL="5974187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8pPr>
            <a:lvl9pPr marL="6827642" indent="0">
              <a:buNone/>
              <a:defRPr sz="298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16478-6FAF-D420-0B87-6EABB81E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4289B-CB0D-8AFC-7C02-F755C0DCC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971E4-8A9E-2A30-D7FE-B3505124B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43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7F941-C3A7-545F-8046-C7A9AC803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D4277-CFAE-EEF6-3346-61F06D5A3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129" y="4218893"/>
            <a:ext cx="3425645" cy="6826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43384-699D-84FC-C8B5-7BDE49BB4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5427" y="4218892"/>
            <a:ext cx="3425645" cy="682617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49386-AFC8-03DA-4563-07B0A0119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ED60A-7704-31D9-7D4D-65C635EDF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927DA-3B5E-13B8-0BA8-5DCFF001E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877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7B55A-280B-BDCB-F966-8578DDE7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127" y="1804671"/>
            <a:ext cx="7922241" cy="19633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EA03-7008-14AB-547B-E66EA4EC9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128" y="3768019"/>
            <a:ext cx="3425646" cy="1015472"/>
          </a:xfrm>
        </p:spPr>
        <p:txBody>
          <a:bodyPr anchor="b"/>
          <a:lstStyle>
            <a:lvl1pPr marL="0" indent="0">
              <a:buNone/>
              <a:defRPr sz="4480" b="0">
                <a:latin typeface="+mj-lt"/>
              </a:defRPr>
            </a:lvl1pPr>
            <a:lvl2pPr marL="853455" indent="0">
              <a:buNone/>
              <a:defRPr sz="3733" b="1"/>
            </a:lvl2pPr>
            <a:lvl3pPr marL="1706910" indent="0">
              <a:buNone/>
              <a:defRPr sz="3360" b="1"/>
            </a:lvl3pPr>
            <a:lvl4pPr marL="2560366" indent="0">
              <a:buNone/>
              <a:defRPr sz="2987" b="1"/>
            </a:lvl4pPr>
            <a:lvl5pPr marL="3413821" indent="0">
              <a:buNone/>
              <a:defRPr sz="2987" b="1"/>
            </a:lvl5pPr>
            <a:lvl6pPr marL="4267276" indent="0">
              <a:buNone/>
              <a:defRPr sz="2987" b="1"/>
            </a:lvl6pPr>
            <a:lvl7pPr marL="5120731" indent="0">
              <a:buNone/>
              <a:defRPr sz="2987" b="1"/>
            </a:lvl7pPr>
            <a:lvl8pPr marL="5974187" indent="0">
              <a:buNone/>
              <a:defRPr sz="2987" b="1"/>
            </a:lvl8pPr>
            <a:lvl9pPr marL="6827642" indent="0">
              <a:buNone/>
              <a:defRPr sz="2987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629F56-D2C8-71FE-FA59-002819D51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0128" y="5179545"/>
            <a:ext cx="3425646" cy="58814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524D2-CA8D-75F3-D089-C2F0E20D47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55425" y="3768019"/>
            <a:ext cx="3425647" cy="1015472"/>
          </a:xfrm>
        </p:spPr>
        <p:txBody>
          <a:bodyPr anchor="b"/>
          <a:lstStyle>
            <a:lvl1pPr marL="0" indent="0">
              <a:buNone/>
              <a:defRPr sz="4480" b="0">
                <a:latin typeface="+mj-lt"/>
              </a:defRPr>
            </a:lvl1pPr>
            <a:lvl2pPr marL="853455" indent="0">
              <a:buNone/>
              <a:defRPr sz="3733" b="1"/>
            </a:lvl2pPr>
            <a:lvl3pPr marL="1706910" indent="0">
              <a:buNone/>
              <a:defRPr sz="3360" b="1"/>
            </a:lvl3pPr>
            <a:lvl4pPr marL="2560366" indent="0">
              <a:buNone/>
              <a:defRPr sz="2987" b="1"/>
            </a:lvl4pPr>
            <a:lvl5pPr marL="3413821" indent="0">
              <a:buNone/>
              <a:defRPr sz="2987" b="1"/>
            </a:lvl5pPr>
            <a:lvl6pPr marL="4267276" indent="0">
              <a:buNone/>
              <a:defRPr sz="2987" b="1"/>
            </a:lvl6pPr>
            <a:lvl7pPr marL="5120731" indent="0">
              <a:buNone/>
              <a:defRPr sz="2987" b="1"/>
            </a:lvl7pPr>
            <a:lvl8pPr marL="5974187" indent="0">
              <a:buNone/>
              <a:defRPr sz="2987" b="1"/>
            </a:lvl8pPr>
            <a:lvl9pPr marL="6827642" indent="0">
              <a:buNone/>
              <a:defRPr sz="2987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9B0E3-5AE5-0516-27BF-9F246137F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55425" y="5179545"/>
            <a:ext cx="3425647" cy="588148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B319A7-6048-4735-B2AC-6D6043F14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5F875-F23E-D0D2-9115-CD494FDA0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B4F88F-F488-D9D5-CF99-AA1750AAF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5094593-EFC2-EEEF-74CD-BD00F4132A94}"/>
              </a:ext>
            </a:extLst>
          </p:cNvPr>
          <p:cNvCxnSpPr>
            <a:cxnSpLocks/>
          </p:cNvCxnSpPr>
          <p:nvPr/>
        </p:nvCxnSpPr>
        <p:spPr>
          <a:xfrm>
            <a:off x="5243156" y="4901030"/>
            <a:ext cx="333791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851F6D-436C-FA47-8CD1-2C10E735764A}"/>
              </a:ext>
            </a:extLst>
          </p:cNvPr>
          <p:cNvCxnSpPr>
            <a:cxnSpLocks/>
          </p:cNvCxnSpPr>
          <p:nvPr/>
        </p:nvCxnSpPr>
        <p:spPr>
          <a:xfrm>
            <a:off x="1105401" y="4901030"/>
            <a:ext cx="334037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563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91B86-9261-4E82-EF65-30F78154E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A5E84-E43B-20AE-E80D-47CB0B07B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F5797-14F1-9FEB-247C-0E325AF7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5D7AF-1489-8F93-4828-0AE784B8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57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CAF1C-8901-AE05-E52C-D5B959410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CD4F90-2973-4FE2-6C2C-5C2AC5C5A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0414B-A7EC-0C14-EFD2-29C5582C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7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378C7-A764-C5E4-A6A4-DC5B1B35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856" y="2438770"/>
            <a:ext cx="3096637" cy="3962030"/>
          </a:xfrm>
        </p:spPr>
        <p:txBody>
          <a:bodyPr anchor="t">
            <a:normAutofit/>
          </a:bodyPr>
          <a:lstStyle>
            <a:lvl1pPr>
              <a:defRPr sz="448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FE178-4B5D-413B-6583-AB81E8D04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2449116"/>
            <a:ext cx="4050506" cy="8522549"/>
          </a:xfrm>
        </p:spPr>
        <p:txBody>
          <a:bodyPr>
            <a:normAutofit/>
          </a:bodyPr>
          <a:lstStyle>
            <a:lvl1pPr>
              <a:defRPr sz="5227"/>
            </a:lvl1pPr>
            <a:lvl2pPr>
              <a:defRPr sz="4480"/>
            </a:lvl2pPr>
            <a:lvl3pPr>
              <a:defRPr sz="3733"/>
            </a:lvl3pPr>
            <a:lvl4pPr>
              <a:defRPr sz="3360"/>
            </a:lvl4pPr>
            <a:lvl5pPr>
              <a:defRPr sz="3360"/>
            </a:lvl5pPr>
            <a:lvl6pPr>
              <a:defRPr sz="3733"/>
            </a:lvl6pPr>
            <a:lvl7pPr>
              <a:defRPr sz="3733"/>
            </a:lvl7pPr>
            <a:lvl8pPr>
              <a:defRPr sz="3733"/>
            </a:lvl8pPr>
            <a:lvl9pPr>
              <a:defRPr sz="37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B92F6D-71AB-9630-9DBE-46041C50C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28856" y="6400799"/>
            <a:ext cx="3096637" cy="3982722"/>
          </a:xfrm>
        </p:spPr>
        <p:txBody>
          <a:bodyPr anchor="b">
            <a:normAutofit/>
          </a:bodyPr>
          <a:lstStyle>
            <a:lvl1pPr marL="0" indent="0">
              <a:buNone/>
              <a:defRPr sz="2987"/>
            </a:lvl1pPr>
            <a:lvl2pPr marL="853455" indent="0">
              <a:buNone/>
              <a:defRPr sz="2613"/>
            </a:lvl2pPr>
            <a:lvl3pPr marL="1706910" indent="0">
              <a:buNone/>
              <a:defRPr sz="2240"/>
            </a:lvl3pPr>
            <a:lvl4pPr marL="2560366" indent="0">
              <a:buNone/>
              <a:defRPr sz="1867"/>
            </a:lvl4pPr>
            <a:lvl5pPr marL="3413821" indent="0">
              <a:buNone/>
              <a:defRPr sz="1867"/>
            </a:lvl5pPr>
            <a:lvl6pPr marL="4267276" indent="0">
              <a:buNone/>
              <a:defRPr sz="1867"/>
            </a:lvl6pPr>
            <a:lvl7pPr marL="5120731" indent="0">
              <a:buNone/>
              <a:defRPr sz="1867"/>
            </a:lvl7pPr>
            <a:lvl8pPr marL="5974187" indent="0">
              <a:buNone/>
              <a:defRPr sz="1867"/>
            </a:lvl8pPr>
            <a:lvl9pPr marL="6827642" indent="0">
              <a:buNone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EAAD1-C919-6E2E-32D2-E199025FB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8B5D8-E15B-BE38-2A89-BD0F02E1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7ECC26-B78C-4CBD-6883-97E80D3E5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9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04EAA-30F7-390A-C77C-2E5BD821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856" y="2440079"/>
            <a:ext cx="3096637" cy="3960718"/>
          </a:xfrm>
        </p:spPr>
        <p:txBody>
          <a:bodyPr anchor="t">
            <a:normAutofit/>
          </a:bodyPr>
          <a:lstStyle>
            <a:lvl1pPr>
              <a:defRPr sz="448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3A1C34-81AC-D534-67B1-427212289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12940" y="2440081"/>
            <a:ext cx="3968132" cy="8583519"/>
          </a:xfrm>
        </p:spPr>
        <p:txBody>
          <a:bodyPr/>
          <a:lstStyle>
            <a:lvl1pPr marL="0" indent="0">
              <a:buNone/>
              <a:defRPr sz="5973"/>
            </a:lvl1pPr>
            <a:lvl2pPr marL="853455" indent="0">
              <a:buNone/>
              <a:defRPr sz="5227"/>
            </a:lvl2pPr>
            <a:lvl3pPr marL="1706910" indent="0">
              <a:buNone/>
              <a:defRPr sz="4480"/>
            </a:lvl3pPr>
            <a:lvl4pPr marL="2560366" indent="0">
              <a:buNone/>
              <a:defRPr sz="3733"/>
            </a:lvl4pPr>
            <a:lvl5pPr marL="3413821" indent="0">
              <a:buNone/>
              <a:defRPr sz="3733"/>
            </a:lvl5pPr>
            <a:lvl6pPr marL="4267276" indent="0">
              <a:buNone/>
              <a:defRPr sz="3733"/>
            </a:lvl6pPr>
            <a:lvl7pPr marL="5120731" indent="0">
              <a:buNone/>
              <a:defRPr sz="3733"/>
            </a:lvl7pPr>
            <a:lvl8pPr marL="5974187" indent="0">
              <a:buNone/>
              <a:defRPr sz="3733"/>
            </a:lvl8pPr>
            <a:lvl9pPr marL="6827642" indent="0">
              <a:buNone/>
              <a:defRPr sz="3733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E1012D-3524-26C6-64C1-8CE6E7A9A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28856" y="6400799"/>
            <a:ext cx="3096637" cy="3982722"/>
          </a:xfrm>
        </p:spPr>
        <p:txBody>
          <a:bodyPr anchor="b">
            <a:normAutofit/>
          </a:bodyPr>
          <a:lstStyle>
            <a:lvl1pPr marL="0" indent="0">
              <a:buNone/>
              <a:defRPr sz="2987"/>
            </a:lvl1pPr>
            <a:lvl2pPr marL="853455" indent="0">
              <a:buNone/>
              <a:defRPr sz="2613"/>
            </a:lvl2pPr>
            <a:lvl3pPr marL="1706910" indent="0">
              <a:buNone/>
              <a:defRPr sz="2240"/>
            </a:lvl3pPr>
            <a:lvl4pPr marL="2560366" indent="0">
              <a:buNone/>
              <a:defRPr sz="1867"/>
            </a:lvl4pPr>
            <a:lvl5pPr marL="3413821" indent="0">
              <a:buNone/>
              <a:defRPr sz="1867"/>
            </a:lvl5pPr>
            <a:lvl6pPr marL="4267276" indent="0">
              <a:buNone/>
              <a:defRPr sz="1867"/>
            </a:lvl6pPr>
            <a:lvl7pPr marL="5120731" indent="0">
              <a:buNone/>
              <a:defRPr sz="1867"/>
            </a:lvl7pPr>
            <a:lvl8pPr marL="5974187" indent="0">
              <a:buNone/>
              <a:defRPr sz="1867"/>
            </a:lvl8pPr>
            <a:lvl9pPr marL="6827642" indent="0">
              <a:buNone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FA6D7-1BE0-F14D-A2F7-4836180B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DDF98-C922-483F-97E9-3E76B0201B4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56B5AC-3F20-FDC1-D579-7C4C6B4E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74ACA-1D54-81FA-70B1-31AB3011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3671-A306-4A69-8480-FA9BE8392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791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792104-6F24-CD50-F55E-22A55084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128" y="1573532"/>
            <a:ext cx="7560945" cy="24447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059CB-D00E-398D-E4D9-59792FC40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128" y="4222751"/>
            <a:ext cx="7560945" cy="6800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FBC38-D897-7CBE-AC89-A95A2222D7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7584" y="11571818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60">
                <a:solidFill>
                  <a:schemeClr val="tx1"/>
                </a:solidFill>
                <a:latin typeface="+mj-lt"/>
              </a:defRPr>
            </a:lvl1pPr>
          </a:lstStyle>
          <a:p>
            <a:fld id="{5DBDDF98-C922-483F-97E9-3E76B0201B42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28008-2A03-D518-4A75-30816EB0D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38218" y="11571818"/>
            <a:ext cx="2685336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6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91D49-2BD8-1C36-B43A-CF2F91777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48385" y="11571818"/>
            <a:ext cx="487561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60">
                <a:solidFill>
                  <a:schemeClr val="tx1"/>
                </a:solidFill>
                <a:latin typeface="+mj-lt"/>
              </a:defRPr>
            </a:lvl1pPr>
          </a:lstStyle>
          <a:p>
            <a:fld id="{1B8B3671-A306-4A69-8480-FA9BE83924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4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1706910" rtl="0" eaLnBrk="1" latinLnBrk="0" hangingPunct="1">
        <a:lnSpc>
          <a:spcPct val="120000"/>
        </a:lnSpc>
        <a:spcBef>
          <a:spcPct val="0"/>
        </a:spcBef>
        <a:buNone/>
        <a:defRPr sz="5227" kern="1200" cap="all" spc="933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6728" indent="-426728" algn="l" defTabSz="1706910" rtl="0" eaLnBrk="1" latinLnBrk="0" hangingPunct="1">
        <a:lnSpc>
          <a:spcPct val="120000"/>
        </a:lnSpc>
        <a:spcBef>
          <a:spcPts val="1867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87593" indent="-426728" algn="l" defTabSz="1706910" rtl="0" eaLnBrk="1" latinLnBrk="0" hangingPunct="1">
        <a:lnSpc>
          <a:spcPct val="120000"/>
        </a:lnSpc>
        <a:spcBef>
          <a:spcPts val="933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2pPr>
      <a:lvl3pPr marL="1297252" indent="-426728" algn="l" defTabSz="1706910" rtl="0" eaLnBrk="1" latinLnBrk="0" hangingPunct="1">
        <a:lnSpc>
          <a:spcPct val="120000"/>
        </a:lnSpc>
        <a:spcBef>
          <a:spcPts val="933"/>
        </a:spcBef>
        <a:buFont typeface="Arial" panose="020B0604020202020204" pitchFamily="34" charset="0"/>
        <a:buChar char="•"/>
        <a:defRPr sz="261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10" indent="-426728" algn="l" defTabSz="1706910" rtl="0" eaLnBrk="1" latinLnBrk="0" hangingPunct="1">
        <a:lnSpc>
          <a:spcPct val="120000"/>
        </a:lnSpc>
        <a:spcBef>
          <a:spcPts val="933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4pPr>
      <a:lvl5pPr marL="2150707" indent="-426728" algn="l" defTabSz="1706910" rtl="0" eaLnBrk="1" latinLnBrk="0" hangingPunct="1">
        <a:lnSpc>
          <a:spcPct val="120000"/>
        </a:lnSpc>
        <a:spcBef>
          <a:spcPts val="933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5pPr>
      <a:lvl6pPr marL="4694004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547459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6400914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7254370" indent="-426728" algn="l" defTabSz="1706910" rtl="0" eaLnBrk="1" latinLnBrk="0" hangingPunct="1">
        <a:lnSpc>
          <a:spcPct val="90000"/>
        </a:lnSpc>
        <a:spcBef>
          <a:spcPts val="933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53455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706910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66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4pPr>
      <a:lvl5pPr marL="3413821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5pPr>
      <a:lvl6pPr marL="4267276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6pPr>
      <a:lvl7pPr marL="5120731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7pPr>
      <a:lvl8pPr marL="5974187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8pPr>
      <a:lvl9pPr marL="6827642" algn="l" defTabSz="1706910" rtl="0" eaLnBrk="1" latinLnBrk="0" hangingPunct="1">
        <a:defRPr sz="33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459A7B-14CA-2908-9A85-488758C5A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104" descr="A colorful triangles on a black background&#10;&#10;AI-generated content may be incorrect.">
            <a:extLst>
              <a:ext uri="{FF2B5EF4-FFF2-40B4-BE49-F238E27FC236}">
                <a16:creationId xmlns:a16="http://schemas.microsoft.com/office/drawing/2014/main" id="{E2C51A05-1FFB-6E50-ED26-78031EA2C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9" r="49279" b="10542"/>
          <a:stretch>
            <a:fillRect/>
          </a:stretch>
        </p:blipFill>
        <p:spPr>
          <a:xfrm rot="5400000">
            <a:off x="2989859" y="-3034243"/>
            <a:ext cx="3665732" cy="9601201"/>
          </a:xfrm>
          <a:prstGeom prst="rect">
            <a:avLst/>
          </a:prstGeom>
        </p:spPr>
      </p:pic>
      <p:pic>
        <p:nvPicPr>
          <p:cNvPr id="104" name="Picture 103" descr="A colorful triangles on a black background&#10;&#10;AI-generated content may be incorrect.">
            <a:extLst>
              <a:ext uri="{FF2B5EF4-FFF2-40B4-BE49-F238E27FC236}">
                <a16:creationId xmlns:a16="http://schemas.microsoft.com/office/drawing/2014/main" id="{86ABC663-6599-BBA9-B457-9554C89BF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3" t="1591" r="42392" b="9901"/>
          <a:stretch>
            <a:fillRect/>
          </a:stretch>
        </p:blipFill>
        <p:spPr>
          <a:xfrm rot="16200000">
            <a:off x="923814" y="4102088"/>
            <a:ext cx="7751351" cy="964767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32592FA-9A6A-4869-12B3-728983E6252B}"/>
              </a:ext>
            </a:extLst>
          </p:cNvPr>
          <p:cNvSpPr/>
          <p:nvPr/>
        </p:nvSpPr>
        <p:spPr>
          <a:xfrm>
            <a:off x="-907402" y="4497347"/>
            <a:ext cx="9464599" cy="144655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 Black" panose="020B0004020202020204" pitchFamily="34" charset="0"/>
                <a:cs typeface="Arial" panose="020B0604020202020204" pitchFamily="34" charset="0"/>
              </a:rPr>
              <a:t>KERJAYA</a:t>
            </a:r>
            <a:r>
              <a:rPr lang="en-US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 Black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 Black" panose="020B0004020202020204" pitchFamily="34" charset="0"/>
                <a:cs typeface="Arial" panose="020B0604020202020204" pitchFamily="34" charset="0"/>
              </a:rPr>
              <a:t>S</a:t>
            </a:r>
            <a:r>
              <a:rPr lang="en-US" sz="880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 Black" panose="020B0004020202020204" pitchFamily="34" charset="0"/>
                <a:cs typeface="Arial" panose="020B0604020202020204" pitchFamily="34" charset="0"/>
              </a:rPr>
              <a:t>T</a:t>
            </a:r>
            <a:r>
              <a:rPr lang="en-US" sz="8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 Black" panose="020B0004020202020204" pitchFamily="34" charset="0"/>
                <a:cs typeface="Arial" panose="020B0604020202020204" pitchFamily="34" charset="0"/>
              </a:rPr>
              <a:t>E</a:t>
            </a:r>
            <a:r>
              <a:rPr lang="en-US" sz="8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 Black" panose="020B0004020202020204" pitchFamily="34" charset="0"/>
                <a:cs typeface="Arial" panose="020B0604020202020204" pitchFamily="34" charset="0"/>
              </a:rPr>
              <a:t>M</a:t>
            </a:r>
            <a:endParaRPr lang="en-US" sz="88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88C6AB-8025-4339-0EC7-D8DFCA100381}"/>
              </a:ext>
            </a:extLst>
          </p:cNvPr>
          <p:cNvSpPr/>
          <p:nvPr/>
        </p:nvSpPr>
        <p:spPr>
          <a:xfrm>
            <a:off x="563737" y="5381147"/>
            <a:ext cx="7916536" cy="707886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ptos Black" panose="020B0004020202020204" pitchFamily="34" charset="0"/>
                <a:cs typeface="Arial" panose="020B0604020202020204" pitchFamily="34" charset="0"/>
              </a:rPr>
              <a:t>DAN KECERDASAN BUATAN (Ai)</a:t>
            </a:r>
            <a:endParaRPr lang="en-US" sz="4000" b="0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95315E-CB2F-AEAB-A899-B691222E4D80}"/>
              </a:ext>
            </a:extLst>
          </p:cNvPr>
          <p:cNvSpPr/>
          <p:nvPr/>
        </p:nvSpPr>
        <p:spPr>
          <a:xfrm>
            <a:off x="1997394" y="5724513"/>
            <a:ext cx="7916536" cy="830997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0" cap="none" spc="300" dirty="0">
                <a:ln w="0"/>
                <a:solidFill>
                  <a:srgbClr val="3537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Freestyle Script" panose="030804020302050B0404" pitchFamily="66" charset="0"/>
                <a:cs typeface="Arial" panose="020B0604020202020204" pitchFamily="34" charset="0"/>
              </a:rPr>
              <a:t>“Menginspirasikan Generasi Madani”</a:t>
            </a:r>
          </a:p>
        </p:txBody>
      </p:sp>
      <p:pic>
        <p:nvPicPr>
          <p:cNvPr id="9" name="Picture 8" descr="A blue and yellow floral pattern&#10;&#10;AI-generated content may be incorrect.">
            <a:extLst>
              <a:ext uri="{FF2B5EF4-FFF2-40B4-BE49-F238E27FC236}">
                <a16:creationId xmlns:a16="http://schemas.microsoft.com/office/drawing/2014/main" id="{EE3920C1-CBD6-446E-0864-AD53D74B13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r="33333"/>
          <a:stretch>
            <a:fillRect/>
          </a:stretch>
        </p:blipFill>
        <p:spPr>
          <a:xfrm rot="5400000">
            <a:off x="-12812" y="-3541"/>
            <a:ext cx="2229853" cy="2229853"/>
          </a:xfrm>
          <a:prstGeom prst="rtTriangle">
            <a:avLst/>
          </a:prstGeom>
        </p:spPr>
      </p:pic>
      <p:pic>
        <p:nvPicPr>
          <p:cNvPr id="11" name="Picture 10" descr="A blue and yellow floral pattern&#10;&#10;AI-generated content may be incorrect.">
            <a:extLst>
              <a:ext uri="{FF2B5EF4-FFF2-40B4-BE49-F238E27FC236}">
                <a16:creationId xmlns:a16="http://schemas.microsoft.com/office/drawing/2014/main" id="{2D0901D3-968A-573C-D7C1-4FC46384EC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r="33333"/>
          <a:stretch>
            <a:fillRect/>
          </a:stretch>
        </p:blipFill>
        <p:spPr>
          <a:xfrm rot="10800000">
            <a:off x="7393473" y="-41641"/>
            <a:ext cx="2229853" cy="2229853"/>
          </a:xfrm>
          <a:prstGeom prst="rtTriangle">
            <a:avLst/>
          </a:prstGeom>
        </p:spPr>
      </p:pic>
      <p:pic>
        <p:nvPicPr>
          <p:cNvPr id="31" name="Picture 30" descr="A blue and gold ribbon&#10;&#10;AI-generated content may be incorrect.">
            <a:extLst>
              <a:ext uri="{FF2B5EF4-FFF2-40B4-BE49-F238E27FC236}">
                <a16:creationId xmlns:a16="http://schemas.microsoft.com/office/drawing/2014/main" id="{2B68B4DA-128B-5D74-DAFD-E325788CC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93" b="45589"/>
          <a:stretch>
            <a:fillRect/>
          </a:stretch>
        </p:blipFill>
        <p:spPr>
          <a:xfrm>
            <a:off x="0" y="12114297"/>
            <a:ext cx="9601200" cy="713512"/>
          </a:xfrm>
          <a:prstGeom prst="rect">
            <a:avLst/>
          </a:prstGeom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A8B0B14D-A5FF-88F1-569C-67596F528C54}"/>
              </a:ext>
            </a:extLst>
          </p:cNvPr>
          <p:cNvGrpSpPr/>
          <p:nvPr/>
        </p:nvGrpSpPr>
        <p:grpSpPr>
          <a:xfrm>
            <a:off x="1015" y="2060583"/>
            <a:ext cx="3105002" cy="2964908"/>
            <a:chOff x="124173" y="1853224"/>
            <a:chExt cx="3105002" cy="2964908"/>
          </a:xfrm>
        </p:grpSpPr>
        <p:sp>
          <p:nvSpPr>
            <p:cNvPr id="44" name="Flowchart: Connector 43">
              <a:extLst>
                <a:ext uri="{FF2B5EF4-FFF2-40B4-BE49-F238E27FC236}">
                  <a16:creationId xmlns:a16="http://schemas.microsoft.com/office/drawing/2014/main" id="{53CA65FD-F565-1B8A-3295-42E2A8D3CCCA}"/>
                </a:ext>
              </a:extLst>
            </p:cNvPr>
            <p:cNvSpPr/>
            <p:nvPr/>
          </p:nvSpPr>
          <p:spPr>
            <a:xfrm>
              <a:off x="372301" y="2425064"/>
              <a:ext cx="2393068" cy="2393068"/>
            </a:xfrm>
            <a:prstGeom prst="flowChartConnector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75" name="Picture 74" descr="A white dna strand on a black background&#10;&#10;AI-generated content may be incorrect.">
              <a:extLst>
                <a:ext uri="{FF2B5EF4-FFF2-40B4-BE49-F238E27FC236}">
                  <a16:creationId xmlns:a16="http://schemas.microsoft.com/office/drawing/2014/main" id="{E4BA9D03-D930-015D-4010-45C3B1B56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4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736325">
              <a:off x="634172" y="1875778"/>
              <a:ext cx="2595003" cy="2595003"/>
            </a:xfrm>
            <a:prstGeom prst="rect">
              <a:avLst/>
            </a:prstGeom>
          </p:spPr>
        </p:pic>
        <p:pic>
          <p:nvPicPr>
            <p:cNvPr id="76" name="Picture 75" descr="A person in a white coat holding a pipette&#10;&#10;AI-generated content may be incorrect.">
              <a:extLst>
                <a:ext uri="{FF2B5EF4-FFF2-40B4-BE49-F238E27FC236}">
                  <a16:creationId xmlns:a16="http://schemas.microsoft.com/office/drawing/2014/main" id="{50785964-1738-1246-5A27-DA1B73A828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76" t="1052" r="676" b="32282"/>
            <a:stretch>
              <a:fillRect/>
            </a:stretch>
          </p:blipFill>
          <p:spPr>
            <a:xfrm>
              <a:off x="124173" y="1853224"/>
              <a:ext cx="2802142" cy="2802142"/>
            </a:xfrm>
            <a:prstGeom prst="flowChartConnector">
              <a:avLst/>
            </a:prstGeom>
            <a:ln>
              <a:noFill/>
            </a:ln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BCC395D-BADC-3535-4430-34CE2347CAD6}"/>
              </a:ext>
            </a:extLst>
          </p:cNvPr>
          <p:cNvGrpSpPr/>
          <p:nvPr/>
        </p:nvGrpSpPr>
        <p:grpSpPr>
          <a:xfrm>
            <a:off x="5948240" y="6316457"/>
            <a:ext cx="3624104" cy="3887233"/>
            <a:chOff x="6020962" y="5869057"/>
            <a:chExt cx="3624104" cy="3887233"/>
          </a:xfrm>
        </p:grpSpPr>
        <p:sp>
          <p:nvSpPr>
            <p:cNvPr id="43" name="Flowchart: Connector 42">
              <a:extLst>
                <a:ext uri="{FF2B5EF4-FFF2-40B4-BE49-F238E27FC236}">
                  <a16:creationId xmlns:a16="http://schemas.microsoft.com/office/drawing/2014/main" id="{61B2558B-0264-B1F3-C2FB-205E2A7E2AE3}"/>
                </a:ext>
              </a:extLst>
            </p:cNvPr>
            <p:cNvSpPr/>
            <p:nvPr/>
          </p:nvSpPr>
          <p:spPr>
            <a:xfrm>
              <a:off x="6159637" y="6370935"/>
              <a:ext cx="3385355" cy="3385355"/>
            </a:xfrm>
            <a:prstGeom prst="flowChartConnector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79" name="Picture 78" descr="A white line drawing of a robotic arm&#10;&#10;AI-generated content may be incorrect.">
              <a:extLst>
                <a:ext uri="{FF2B5EF4-FFF2-40B4-BE49-F238E27FC236}">
                  <a16:creationId xmlns:a16="http://schemas.microsoft.com/office/drawing/2014/main" id="{3E15E59A-162F-93C8-9105-48FD8F693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5184" y="6483829"/>
              <a:ext cx="2932557" cy="2932557"/>
            </a:xfrm>
            <a:prstGeom prst="rect">
              <a:avLst/>
            </a:prstGeom>
          </p:spPr>
        </p:pic>
        <p:pic>
          <p:nvPicPr>
            <p:cNvPr id="80" name="Picture 79" descr="A person holding a machine&#10;&#10;AI-generated content may be incorrect.">
              <a:extLst>
                <a:ext uri="{FF2B5EF4-FFF2-40B4-BE49-F238E27FC236}">
                  <a16:creationId xmlns:a16="http://schemas.microsoft.com/office/drawing/2014/main" id="{CA7C19F1-165A-6AD6-F3A5-3CC19655C0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517" b="35851"/>
            <a:stretch>
              <a:fillRect/>
            </a:stretch>
          </p:blipFill>
          <p:spPr>
            <a:xfrm>
              <a:off x="6020962" y="5869057"/>
              <a:ext cx="3624104" cy="3624104"/>
            </a:xfrm>
            <a:prstGeom prst="flowChartConnector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E9164271-FB90-7550-09A8-AFD5E8926F09}"/>
              </a:ext>
            </a:extLst>
          </p:cNvPr>
          <p:cNvGrpSpPr/>
          <p:nvPr/>
        </p:nvGrpSpPr>
        <p:grpSpPr>
          <a:xfrm>
            <a:off x="-450533" y="6252657"/>
            <a:ext cx="4275430" cy="4327922"/>
            <a:chOff x="-2872940" y="7904177"/>
            <a:chExt cx="4275430" cy="4327922"/>
          </a:xfrm>
        </p:grpSpPr>
        <p:sp>
          <p:nvSpPr>
            <p:cNvPr id="50" name="Flowchart: Connector 49">
              <a:extLst>
                <a:ext uri="{FF2B5EF4-FFF2-40B4-BE49-F238E27FC236}">
                  <a16:creationId xmlns:a16="http://schemas.microsoft.com/office/drawing/2014/main" id="{37F03146-C6C7-61A3-4CD8-16A6274B2743}"/>
                </a:ext>
              </a:extLst>
            </p:cNvPr>
            <p:cNvSpPr/>
            <p:nvPr/>
          </p:nvSpPr>
          <p:spPr>
            <a:xfrm>
              <a:off x="-2304244" y="9119930"/>
              <a:ext cx="3112169" cy="3112169"/>
            </a:xfrm>
            <a:prstGeom prst="flowChartConnector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82" name="Picture 81" descr="A white padlock with a black background&#10;&#10;AI-generated content may be incorrect.">
              <a:extLst>
                <a:ext uri="{FF2B5EF4-FFF2-40B4-BE49-F238E27FC236}">
                  <a16:creationId xmlns:a16="http://schemas.microsoft.com/office/drawing/2014/main" id="{B4D79C6C-F5A1-F5C7-F334-B792CF477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892017" y="9426449"/>
              <a:ext cx="2294507" cy="2294507"/>
            </a:xfrm>
            <a:prstGeom prst="rect">
              <a:avLst/>
            </a:prstGeom>
          </p:spPr>
        </p:pic>
        <p:pic>
          <p:nvPicPr>
            <p:cNvPr id="83" name="Picture 82" descr="A person holding a computer&#10;&#10;AI-generated content may be incorrect.">
              <a:extLst>
                <a:ext uri="{FF2B5EF4-FFF2-40B4-BE49-F238E27FC236}">
                  <a16:creationId xmlns:a16="http://schemas.microsoft.com/office/drawing/2014/main" id="{46E4FBBB-12F4-361D-D6F9-8D90C14E87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702" b="36036"/>
            <a:stretch>
              <a:fillRect/>
            </a:stretch>
          </p:blipFill>
          <p:spPr>
            <a:xfrm>
              <a:off x="-2872940" y="7904177"/>
              <a:ext cx="4103495" cy="4103495"/>
            </a:xfrm>
            <a:prstGeom prst="flowChartConnector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A8F5257-9682-9A30-29DF-8F447B33A536}"/>
              </a:ext>
            </a:extLst>
          </p:cNvPr>
          <p:cNvGrpSpPr/>
          <p:nvPr/>
        </p:nvGrpSpPr>
        <p:grpSpPr>
          <a:xfrm>
            <a:off x="2219191" y="6608076"/>
            <a:ext cx="5266243" cy="6215392"/>
            <a:chOff x="2366915" y="6950657"/>
            <a:chExt cx="5007339" cy="5909825"/>
          </a:xfrm>
        </p:grpSpPr>
        <p:pic>
          <p:nvPicPr>
            <p:cNvPr id="88" name="Picture 87" descr="A child and child in school uniforms holding books&#10;&#10;AI-generated content may be incorrect.">
              <a:extLst>
                <a:ext uri="{FF2B5EF4-FFF2-40B4-BE49-F238E27FC236}">
                  <a16:creationId xmlns:a16="http://schemas.microsoft.com/office/drawing/2014/main" id="{334300A1-CD78-5E97-4359-E82F7F2C5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663" t="-503" r="4498" b="19350"/>
            <a:stretch>
              <a:fillRect/>
            </a:stretch>
          </p:blipFill>
          <p:spPr>
            <a:xfrm>
              <a:off x="4042602" y="6950657"/>
              <a:ext cx="3331652" cy="5905695"/>
            </a:xfrm>
            <a:prstGeom prst="rect">
              <a:avLst/>
            </a:prstGeom>
          </p:spPr>
        </p:pic>
        <p:pic>
          <p:nvPicPr>
            <p:cNvPr id="89" name="Picture 88" descr="A child and child in school uniforms holding books&#10;&#10;AI-generated content may be incorrect.">
              <a:extLst>
                <a:ext uri="{FF2B5EF4-FFF2-40B4-BE49-F238E27FC236}">
                  <a16:creationId xmlns:a16="http://schemas.microsoft.com/office/drawing/2014/main" id="{69939CDD-5C49-5E76-EF1D-2C7BC112B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1" r="52420" b="18847"/>
            <a:stretch>
              <a:fillRect/>
            </a:stretch>
          </p:blipFill>
          <p:spPr>
            <a:xfrm>
              <a:off x="2366915" y="6954787"/>
              <a:ext cx="3331652" cy="5905695"/>
            </a:xfrm>
            <a:prstGeom prst="rect">
              <a:avLst/>
            </a:prstGeom>
          </p:spPr>
        </p:pic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10C4DDA0-6EA9-08EC-D42C-E51A3F8FEA98}"/>
              </a:ext>
            </a:extLst>
          </p:cNvPr>
          <p:cNvGrpSpPr/>
          <p:nvPr/>
        </p:nvGrpSpPr>
        <p:grpSpPr>
          <a:xfrm>
            <a:off x="5485872" y="166644"/>
            <a:ext cx="3729577" cy="3983262"/>
            <a:chOff x="9427993" y="3008821"/>
            <a:chExt cx="3729577" cy="3983262"/>
          </a:xfrm>
        </p:grpSpPr>
        <p:sp>
          <p:nvSpPr>
            <p:cNvPr id="47" name="Flowchart: Connector 46">
              <a:extLst>
                <a:ext uri="{FF2B5EF4-FFF2-40B4-BE49-F238E27FC236}">
                  <a16:creationId xmlns:a16="http://schemas.microsoft.com/office/drawing/2014/main" id="{ED78A4F7-87C2-927A-7C83-382C19FB4200}"/>
                </a:ext>
              </a:extLst>
            </p:cNvPr>
            <p:cNvSpPr/>
            <p:nvPr/>
          </p:nvSpPr>
          <p:spPr>
            <a:xfrm>
              <a:off x="9619641" y="3879914"/>
              <a:ext cx="3112169" cy="3112169"/>
            </a:xfrm>
            <a:prstGeom prst="flowChartConnector">
              <a:avLst/>
            </a:prstGeom>
            <a:solidFill>
              <a:srgbClr val="4C80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/>
            </a:p>
          </p:txBody>
        </p:sp>
        <p:pic>
          <p:nvPicPr>
            <p:cNvPr id="90" name="Picture 89" descr="A white line drawing of a plant&#10;&#10;AI-generated content may be incorrect.">
              <a:extLst>
                <a:ext uri="{FF2B5EF4-FFF2-40B4-BE49-F238E27FC236}">
                  <a16:creationId xmlns:a16="http://schemas.microsoft.com/office/drawing/2014/main" id="{9E750634-E217-6C22-585A-140FE6D0D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6059" y="3996545"/>
              <a:ext cx="2148443" cy="2148443"/>
            </a:xfrm>
            <a:prstGeom prst="rect">
              <a:avLst/>
            </a:prstGeom>
          </p:spPr>
        </p:pic>
        <p:pic>
          <p:nvPicPr>
            <p:cNvPr id="91" name="Picture 90" descr="A person in a green uniform holding a tablet and a planter&#10;&#10;AI-generated content may be incorrect.">
              <a:extLst>
                <a:ext uri="{FF2B5EF4-FFF2-40B4-BE49-F238E27FC236}">
                  <a16:creationId xmlns:a16="http://schemas.microsoft.com/office/drawing/2014/main" id="{FDAEA711-6C8E-E340-8058-DDA3A4D756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8" b="31585"/>
            <a:stretch>
              <a:fillRect/>
            </a:stretch>
          </p:blipFill>
          <p:spPr>
            <a:xfrm flipH="1">
              <a:off x="9427993" y="3008821"/>
              <a:ext cx="3729577" cy="3729577"/>
            </a:xfrm>
            <a:prstGeom prst="flowChartConnector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D1F37372-62C1-AAB3-6B9D-618B66205AE5}"/>
              </a:ext>
            </a:extLst>
          </p:cNvPr>
          <p:cNvGrpSpPr/>
          <p:nvPr/>
        </p:nvGrpSpPr>
        <p:grpSpPr>
          <a:xfrm>
            <a:off x="2293882" y="1056540"/>
            <a:ext cx="3294932" cy="3436820"/>
            <a:chOff x="-6640645" y="-835072"/>
            <a:chExt cx="3294932" cy="3436820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02E7AFF1-DD40-D05A-246B-4C3B79488626}"/>
                </a:ext>
              </a:extLst>
            </p:cNvPr>
            <p:cNvGrpSpPr/>
            <p:nvPr/>
          </p:nvGrpSpPr>
          <p:grpSpPr>
            <a:xfrm>
              <a:off x="-6211118" y="250400"/>
              <a:ext cx="2376713" cy="2351348"/>
              <a:chOff x="-6211118" y="250400"/>
              <a:chExt cx="2376713" cy="2351348"/>
            </a:xfrm>
          </p:grpSpPr>
          <p:sp>
            <p:nvSpPr>
              <p:cNvPr id="53" name="Flowchart: Connector 52">
                <a:extLst>
                  <a:ext uri="{FF2B5EF4-FFF2-40B4-BE49-F238E27FC236}">
                    <a16:creationId xmlns:a16="http://schemas.microsoft.com/office/drawing/2014/main" id="{C0359DA9-37A6-0F63-FDE8-DFF1448D9B8E}"/>
                  </a:ext>
                </a:extLst>
              </p:cNvPr>
              <p:cNvSpPr/>
              <p:nvPr/>
            </p:nvSpPr>
            <p:spPr>
              <a:xfrm>
                <a:off x="-6211118" y="250400"/>
                <a:ext cx="2351348" cy="2351348"/>
              </a:xfrm>
              <a:prstGeom prst="flowChartConnector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 dirty="0"/>
              </a:p>
            </p:txBody>
          </p:sp>
          <p:pic>
            <p:nvPicPr>
              <p:cNvPr id="66" name="Picture 65" descr="A white brain with a circuit board&#10;&#10;AI-generated content may be incorrect.">
                <a:extLst>
                  <a:ext uri="{FF2B5EF4-FFF2-40B4-BE49-F238E27FC236}">
                    <a16:creationId xmlns:a16="http://schemas.microsoft.com/office/drawing/2014/main" id="{76AC4AB2-C7B4-6884-0AD6-5FC3B7253F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alphaModFix amt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6151952" y="250400"/>
                <a:ext cx="2317547" cy="2317547"/>
              </a:xfrm>
              <a:prstGeom prst="rect">
                <a:avLst/>
              </a:prstGeom>
            </p:spPr>
          </p:pic>
        </p:grpSp>
        <p:pic>
          <p:nvPicPr>
            <p:cNvPr id="93" name="Picture 92" descr="A person in a suit holding a computer&#10;&#10;AI-generated content may be incorrect.">
              <a:extLst>
                <a:ext uri="{FF2B5EF4-FFF2-40B4-BE49-F238E27FC236}">
                  <a16:creationId xmlns:a16="http://schemas.microsoft.com/office/drawing/2014/main" id="{AD6D13F6-66CA-0E73-F989-4487DB85FE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" b="33241"/>
            <a:stretch>
              <a:fillRect/>
            </a:stretch>
          </p:blipFill>
          <p:spPr>
            <a:xfrm>
              <a:off x="-6640645" y="-835072"/>
              <a:ext cx="3294932" cy="3294932"/>
            </a:xfrm>
            <a:prstGeom prst="flowChartConnector">
              <a:avLst/>
            </a:prstGeom>
          </p:spPr>
        </p:pic>
      </p:grpSp>
      <p:sp>
        <p:nvSpPr>
          <p:cNvPr id="106" name="Speech Bubble: Rectangle with Corners Rounded 105">
            <a:extLst>
              <a:ext uri="{FF2B5EF4-FFF2-40B4-BE49-F238E27FC236}">
                <a16:creationId xmlns:a16="http://schemas.microsoft.com/office/drawing/2014/main" id="{B1A92940-6164-40F1-63B4-AB6C4B596E5C}"/>
              </a:ext>
            </a:extLst>
          </p:cNvPr>
          <p:cNvSpPr/>
          <p:nvPr/>
        </p:nvSpPr>
        <p:spPr>
          <a:xfrm>
            <a:off x="773314" y="1193185"/>
            <a:ext cx="2189616" cy="801842"/>
          </a:xfrm>
          <a:prstGeom prst="wedgeRoundRectCallout">
            <a:avLst>
              <a:gd name="adj1" fmla="val 2218"/>
              <a:gd name="adj2" fmla="val 159953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dirty="0">
                <a:latin typeface="Amasis MT Pro Black" panose="020F0502020204030204" pitchFamily="18" charset="0"/>
              </a:rPr>
              <a:t>PAKAR BIOTEKNOLOGI</a:t>
            </a:r>
          </a:p>
        </p:txBody>
      </p:sp>
      <p:sp>
        <p:nvSpPr>
          <p:cNvPr id="107" name="Speech Bubble: Rectangle with Corners Rounded 106">
            <a:extLst>
              <a:ext uri="{FF2B5EF4-FFF2-40B4-BE49-F238E27FC236}">
                <a16:creationId xmlns:a16="http://schemas.microsoft.com/office/drawing/2014/main" id="{920E366A-1C5B-A4A8-13A7-8099CD045E08}"/>
              </a:ext>
            </a:extLst>
          </p:cNvPr>
          <p:cNvSpPr/>
          <p:nvPr/>
        </p:nvSpPr>
        <p:spPr>
          <a:xfrm>
            <a:off x="3285528" y="3602895"/>
            <a:ext cx="1903300" cy="830389"/>
          </a:xfrm>
          <a:prstGeom prst="wedgeRoundRectCallout">
            <a:avLst>
              <a:gd name="adj1" fmla="val -8894"/>
              <a:gd name="adj2" fmla="val -109983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dirty="0">
                <a:solidFill>
                  <a:schemeClr val="bg1"/>
                </a:solidFill>
                <a:latin typeface="Amasis MT Pro Black" panose="020F0502020204030204" pitchFamily="18" charset="0"/>
              </a:rPr>
              <a:t>PAKAR KECERDASAN BUATAN</a:t>
            </a:r>
          </a:p>
        </p:txBody>
      </p:sp>
      <p:sp>
        <p:nvSpPr>
          <p:cNvPr id="108" name="Speech Bubble: Rectangle with Corners Rounded 107">
            <a:extLst>
              <a:ext uri="{FF2B5EF4-FFF2-40B4-BE49-F238E27FC236}">
                <a16:creationId xmlns:a16="http://schemas.microsoft.com/office/drawing/2014/main" id="{CAF1520E-111C-3543-FEEA-27D256D44BD4}"/>
              </a:ext>
            </a:extLst>
          </p:cNvPr>
          <p:cNvSpPr/>
          <p:nvPr/>
        </p:nvSpPr>
        <p:spPr>
          <a:xfrm>
            <a:off x="7526478" y="9600559"/>
            <a:ext cx="1858181" cy="643401"/>
          </a:xfrm>
          <a:prstGeom prst="wedgeRoundRectCallout">
            <a:avLst>
              <a:gd name="adj1" fmla="val 7285"/>
              <a:gd name="adj2" fmla="val -14203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dirty="0">
                <a:solidFill>
                  <a:schemeClr val="bg1"/>
                </a:solidFill>
                <a:latin typeface="Amasis MT Pro Black" panose="020F0502020204030204" pitchFamily="18" charset="0"/>
              </a:rPr>
              <a:t>JURUTERA ROBOTIK</a:t>
            </a:r>
          </a:p>
        </p:txBody>
      </p:sp>
      <p:sp>
        <p:nvSpPr>
          <p:cNvPr id="109" name="Speech Bubble: Rectangle with Corners Rounded 108">
            <a:extLst>
              <a:ext uri="{FF2B5EF4-FFF2-40B4-BE49-F238E27FC236}">
                <a16:creationId xmlns:a16="http://schemas.microsoft.com/office/drawing/2014/main" id="{1A00E31D-C1EF-1C74-A7A2-07415A913C4F}"/>
              </a:ext>
            </a:extLst>
          </p:cNvPr>
          <p:cNvSpPr/>
          <p:nvPr/>
        </p:nvSpPr>
        <p:spPr>
          <a:xfrm>
            <a:off x="5504284" y="3204655"/>
            <a:ext cx="2536692" cy="621993"/>
          </a:xfrm>
          <a:prstGeom prst="wedgeRoundRectCallout">
            <a:avLst>
              <a:gd name="adj1" fmla="val 29965"/>
              <a:gd name="adj2" fmla="val -129363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dirty="0">
                <a:solidFill>
                  <a:schemeClr val="bg1"/>
                </a:solidFill>
                <a:latin typeface="Aptos Slab Black" panose="020F0502020204030204" pitchFamily="34" charset="0"/>
              </a:rPr>
              <a:t>PAKAR</a:t>
            </a:r>
          </a:p>
          <a:p>
            <a:pPr algn="ctr"/>
            <a:r>
              <a:rPr lang="en-MY" sz="1600" dirty="0">
                <a:solidFill>
                  <a:schemeClr val="bg1"/>
                </a:solidFill>
                <a:latin typeface="Aptos Slab Black" panose="020F0502020204030204" pitchFamily="34" charset="0"/>
              </a:rPr>
              <a:t>PERTANIAN PINTAR</a:t>
            </a:r>
          </a:p>
        </p:txBody>
      </p:sp>
      <p:sp>
        <p:nvSpPr>
          <p:cNvPr id="110" name="Speech Bubble: Rectangle with Corners Rounded 109">
            <a:extLst>
              <a:ext uri="{FF2B5EF4-FFF2-40B4-BE49-F238E27FC236}">
                <a16:creationId xmlns:a16="http://schemas.microsoft.com/office/drawing/2014/main" id="{AAEF56A9-0420-802B-1FF7-9AA665F3A12D}"/>
              </a:ext>
            </a:extLst>
          </p:cNvPr>
          <p:cNvSpPr/>
          <p:nvPr/>
        </p:nvSpPr>
        <p:spPr>
          <a:xfrm>
            <a:off x="191879" y="10605770"/>
            <a:ext cx="2276031" cy="896914"/>
          </a:xfrm>
          <a:prstGeom prst="wedgeRoundRectCallout">
            <a:avLst>
              <a:gd name="adj1" fmla="val 11721"/>
              <a:gd name="adj2" fmla="val -12370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dirty="0">
                <a:solidFill>
                  <a:schemeClr val="bg1"/>
                </a:solidFill>
                <a:latin typeface="Aptos Slab Black" panose="020F0502020204030204" pitchFamily="34" charset="0"/>
              </a:rPr>
              <a:t>PAKAR</a:t>
            </a:r>
          </a:p>
          <a:p>
            <a:pPr algn="ctr"/>
            <a:r>
              <a:rPr lang="en-MY" sz="1600" dirty="0">
                <a:solidFill>
                  <a:schemeClr val="bg1"/>
                </a:solidFill>
                <a:latin typeface="Aptos Slab Black" panose="020F0502020204030204" pitchFamily="34" charset="0"/>
              </a:rPr>
              <a:t>KESELAMATAN SIBER</a:t>
            </a:r>
          </a:p>
        </p:txBody>
      </p:sp>
    </p:spTree>
    <p:extLst>
      <p:ext uri="{BB962C8B-B14F-4D97-AF65-F5344CB8AC3E}">
        <p14:creationId xmlns:p14="http://schemas.microsoft.com/office/powerpoint/2010/main" val="498128408"/>
      </p:ext>
    </p:extLst>
  </p:cSld>
  <p:clrMapOvr>
    <a:masterClrMapping/>
  </p:clrMapOvr>
</p:sld>
</file>

<file path=ppt/theme/theme1.xml><?xml version="1.0" encoding="utf-8"?>
<a:theme xmlns:a="http://schemas.openxmlformats.org/drawingml/2006/main" name="PoiseVTI">
  <a:themeElements>
    <a:clrScheme name="Poise">
      <a:dk1>
        <a:sysClr val="windowText" lastClr="000000"/>
      </a:dk1>
      <a:lt1>
        <a:sysClr val="window" lastClr="FFFFFF"/>
      </a:lt1>
      <a:dk2>
        <a:srgbClr val="403739"/>
      </a:dk2>
      <a:lt2>
        <a:srgbClr val="F4E9E6"/>
      </a:lt2>
      <a:accent1>
        <a:srgbClr val="B18083"/>
      </a:accent1>
      <a:accent2>
        <a:srgbClr val="C17A69"/>
      </a:accent2>
      <a:accent3>
        <a:srgbClr val="CE9573"/>
      </a:accent3>
      <a:accent4>
        <a:srgbClr val="82907A"/>
      </a:accent4>
      <a:accent5>
        <a:srgbClr val="9A9966"/>
      </a:accent5>
      <a:accent6>
        <a:srgbClr val="AB9955"/>
      </a:accent6>
      <a:hlink>
        <a:srgbClr val="A97979"/>
      </a:hlink>
      <a:folHlink>
        <a:srgbClr val="BB7563"/>
      </a:folHlink>
    </a:clrScheme>
    <a:fontScheme name="Goudy Univers">
      <a:majorFont>
        <a:latin typeface="Goudy Old Style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iseVTI" id="{9843863B-6720-4231-BFE7-E604B355382A}" vid="{6C5B2780-C73E-445D-98DA-9D2BCD7897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26</Words>
  <Application>Microsoft Office PowerPoint</Application>
  <PresentationFormat>A3 Paper (297x420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Amasis MT Pro Black</vt:lpstr>
      <vt:lpstr>Aptos Black</vt:lpstr>
      <vt:lpstr>Aptos Slab Black</vt:lpstr>
      <vt:lpstr>Arial</vt:lpstr>
      <vt:lpstr>Freestyle Script</vt:lpstr>
      <vt:lpstr>Goudy Old Style</vt:lpstr>
      <vt:lpstr>Univers Light</vt:lpstr>
      <vt:lpstr>PoiseVTI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Cx 3800</dc:creator>
  <cp:lastModifiedBy>Cx 3800</cp:lastModifiedBy>
  <cp:revision>6</cp:revision>
  <cp:lastPrinted>2026-09-09T06:50:30Z</cp:lastPrinted>
  <dcterms:created xsi:type="dcterms:W3CDTF">2026-09-09T05:33:31Z</dcterms:created>
  <dcterms:modified xsi:type="dcterms:W3CDTF">2026-09-09T12:15:33Z</dcterms:modified>
</cp:coreProperties>
</file>